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4" r:id="rId4"/>
    <p:sldId id="256" r:id="rId5"/>
    <p:sldId id="257" r:id="rId6"/>
    <p:sldId id="258" r:id="rId7"/>
    <p:sldId id="259" r:id="rId8"/>
    <p:sldId id="260" r:id="rId9"/>
    <p:sldId id="271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31" autoAdjust="0"/>
  </p:normalViewPr>
  <p:slideViewPr>
    <p:cSldViewPr>
      <p:cViewPr varScale="1">
        <p:scale>
          <a:sx n="61" d="100"/>
          <a:sy n="61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B8AC-94F7-43AF-BA0E-11C5B712E86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1878-1CFC-48D4-BB5B-3A8A2A2350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B8AC-94F7-43AF-BA0E-11C5B712E86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1878-1CFC-48D4-BB5B-3A8A2A2350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B8AC-94F7-43AF-BA0E-11C5B712E86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1878-1CFC-48D4-BB5B-3A8A2A2350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B8AC-94F7-43AF-BA0E-11C5B712E86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1878-1CFC-48D4-BB5B-3A8A2A2350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B8AC-94F7-43AF-BA0E-11C5B712E86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1878-1CFC-48D4-BB5B-3A8A2A2350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B8AC-94F7-43AF-BA0E-11C5B712E86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1878-1CFC-48D4-BB5B-3A8A2A2350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B8AC-94F7-43AF-BA0E-11C5B712E86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1878-1CFC-48D4-BB5B-3A8A2A2350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B8AC-94F7-43AF-BA0E-11C5B712E86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1878-1CFC-48D4-BB5B-3A8A2A2350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B8AC-94F7-43AF-BA0E-11C5B712E86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1878-1CFC-48D4-BB5B-3A8A2A2350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B8AC-94F7-43AF-BA0E-11C5B712E86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1878-1CFC-48D4-BB5B-3A8A2A2350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5B8AC-94F7-43AF-BA0E-11C5B712E86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F1878-1CFC-48D4-BB5B-3A8A2A2350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5B8AC-94F7-43AF-BA0E-11C5B712E869}" type="datetimeFigureOut">
              <a:rPr lang="en-US" smtClean="0"/>
              <a:pPr/>
              <a:t>11/27/2012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F1878-1CFC-48D4-BB5B-3A8A2A2350D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\\sbs2008\Company\Accounting%20Shared\SCA%20Admin\Brand\Powerpoint%20Presentation\Music%20&amp;%20Video\04%20Great%20Balls%20Of%20Fire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sbs2008\Company\Accounting%20Shared\SCA%20Admin\Brand\Powerpoint%20Presentation\Music%20&amp;%20Video\ACDC%20-%20Big%20Balls.as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sbs2008\Company\Accounting%20Shared\SCA%20Admin\Brand\Powerpoint%20Presentation\Music%20&amp;%20Video\The%20Doodads%20-%20The%20Ball%20Song.as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2257412" cy="285728"/>
          </a:xfrm>
        </p:spPr>
        <p:txBody>
          <a:bodyPr>
            <a:normAutofit fontScale="90000"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Jerry Lee Lewis – Great Balls of Fire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04 Great Balls Of Fir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2844" y="14285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6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age 4 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702" y="2338395"/>
            <a:ext cx="7072330" cy="21812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5" descr="Side Banner 90de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5" name="Picture 4" descr="Bottom Banner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Page 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2340098"/>
            <a:ext cx="7072330" cy="2177805"/>
          </a:xfrm>
        </p:spPr>
      </p:pic>
      <p:pic>
        <p:nvPicPr>
          <p:cNvPr id="4" name="Content Placeholder 5" descr="Side Banner 90de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5" name="Picture 4" descr="Bottom Banner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Page 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71670" y="2340098"/>
            <a:ext cx="7072330" cy="2177805"/>
          </a:xfrm>
        </p:spPr>
      </p:pic>
      <p:pic>
        <p:nvPicPr>
          <p:cNvPr id="4" name="Content Placeholder 5" descr="Side Banner 90de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5" name="Picture 4" descr="Bottom Banner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age 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488" y="1714488"/>
            <a:ext cx="5381244" cy="3547872"/>
          </a:xfrm>
        </p:spPr>
      </p:pic>
      <p:pic>
        <p:nvPicPr>
          <p:cNvPr id="7" name="Picture 6" descr="Name - 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3071810"/>
            <a:ext cx="3602736" cy="493776"/>
          </a:xfrm>
          <a:prstGeom prst="rect">
            <a:avLst/>
          </a:prstGeom>
        </p:spPr>
      </p:pic>
      <p:pic>
        <p:nvPicPr>
          <p:cNvPr id="4" name="Content Placeholder 5" descr="Side Banner 90de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5" name="Picture 4" descr="Bottom Banner 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age 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67334" y="1785926"/>
            <a:ext cx="6976666" cy="3357586"/>
          </a:xfrm>
        </p:spPr>
      </p:pic>
      <p:pic>
        <p:nvPicPr>
          <p:cNvPr id="4" name="Content Placeholder 5" descr="Side Banner 90de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5" name="Picture 4" descr="Bottom Banner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5" descr="Side Banner 90de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5" name="Picture 4" descr="Bottom Banner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  <p:pic>
        <p:nvPicPr>
          <p:cNvPr id="6" name="Picture 5" descr="Page 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857232"/>
            <a:ext cx="6873072" cy="4694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age 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14678" y="285728"/>
            <a:ext cx="4643470" cy="6060359"/>
          </a:xfrm>
        </p:spPr>
      </p:pic>
      <p:pic>
        <p:nvPicPr>
          <p:cNvPr id="4" name="Content Placeholder 5" descr="Side Banner 90de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5" name="Picture 4" descr="Bottom Banner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age 1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1428736"/>
            <a:ext cx="6238827" cy="4525963"/>
          </a:xfrm>
        </p:spPr>
      </p:pic>
      <p:pic>
        <p:nvPicPr>
          <p:cNvPr id="4" name="Content Placeholder 5" descr="Side Banner 90de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5" name="Picture 4" descr="Bottom Banner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Side Banner 90de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5" name="Picture 4" descr="Bottom Banner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  <p:pic>
        <p:nvPicPr>
          <p:cNvPr id="8" name="Content Placeholder 7" descr="Page 1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143108" y="1357298"/>
            <a:ext cx="6958061" cy="37862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Page 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428604"/>
            <a:ext cx="6715172" cy="5458985"/>
          </a:xfrm>
        </p:spPr>
      </p:pic>
      <p:pic>
        <p:nvPicPr>
          <p:cNvPr id="4" name="Content Placeholder 5" descr="Side Banner 90de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5" name="Picture 4" descr="Bottom Banner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ACDC - Big Balls.asf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13653" y="1060240"/>
            <a:ext cx="6316694" cy="473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The Doodads - The Ball Song.asf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95422" y="1196567"/>
            <a:ext cx="5953156" cy="4464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" name="Picture 24" descr="Page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6663"/>
            <a:ext cx="9144000" cy="6464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5" descr="Side Banner 90de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10" name="Picture 9" descr="Bottom Banner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  <p:pic>
        <p:nvPicPr>
          <p:cNvPr id="12" name="Content Placeholder 3" descr="Page 2a - Brand Essenc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571480"/>
            <a:ext cx="2619756" cy="1207008"/>
          </a:xfrm>
          <a:prstGeom prst="rect">
            <a:avLst/>
          </a:prstGeom>
        </p:spPr>
      </p:pic>
      <p:pic>
        <p:nvPicPr>
          <p:cNvPr id="13" name="Picture 12" descr="Page 2c - We Dare Yo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2714620"/>
            <a:ext cx="3000396" cy="652416"/>
          </a:xfrm>
          <a:prstGeom prst="rect">
            <a:avLst/>
          </a:prstGeom>
        </p:spPr>
      </p:pic>
      <p:pic>
        <p:nvPicPr>
          <p:cNvPr id="14" name="Picture 13" descr="Page 2d - We Dare to be Hones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28992" y="3857628"/>
            <a:ext cx="4286280" cy="636689"/>
          </a:xfrm>
          <a:prstGeom prst="rect">
            <a:avLst/>
          </a:prstGeom>
        </p:spPr>
      </p:pic>
      <p:pic>
        <p:nvPicPr>
          <p:cNvPr id="15" name="Picture 14" descr="Page 2e - Truth and Darin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29058" y="4929198"/>
            <a:ext cx="3571900" cy="660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5" descr="Side Banner 90de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9" name="Picture 8" descr="Bottom Banner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  <p:pic>
        <p:nvPicPr>
          <p:cNvPr id="17" name="Picture 16" descr="Page 2b - Brand Stor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642918"/>
            <a:ext cx="6428232" cy="5696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 descr="Side Banner 90de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2100799" cy="6858000"/>
          </a:xfrm>
        </p:spPr>
      </p:pic>
      <p:pic>
        <p:nvPicPr>
          <p:cNvPr id="7" name="Picture 6" descr="Bottom Banner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  <p:pic>
        <p:nvPicPr>
          <p:cNvPr id="8" name="Content Placeholder 3" descr="Page 3a - Personali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7422" y="1428736"/>
            <a:ext cx="6281928" cy="3959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Page 3b - Brand Valu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1357298"/>
            <a:ext cx="5686466" cy="4525963"/>
          </a:xfrm>
        </p:spPr>
      </p:pic>
      <p:pic>
        <p:nvPicPr>
          <p:cNvPr id="4" name="Content Placeholder 5" descr="Side Banner 90de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5" name="Picture 4" descr="Bottom Banner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28860" y="6000768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  Our brand promise? To be daringly honest.</a:t>
            </a:r>
            <a:endParaRPr lang="en-US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Visi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3174" y="357166"/>
            <a:ext cx="5857916" cy="5829341"/>
          </a:xfrm>
        </p:spPr>
      </p:pic>
      <p:pic>
        <p:nvPicPr>
          <p:cNvPr id="4" name="Content Placeholder 5" descr="Side Banner 90de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2100799" cy="6858000"/>
          </a:xfrm>
          <a:prstGeom prst="rect">
            <a:avLst/>
          </a:prstGeom>
        </p:spPr>
      </p:pic>
      <p:pic>
        <p:nvPicPr>
          <p:cNvPr id="5" name="Picture 4" descr="Bottom Banner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40" y="6495122"/>
            <a:ext cx="7000892" cy="362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18</Words>
  <Application>Microsoft Office PowerPoint</Application>
  <PresentationFormat>On-screen Show (4:3)</PresentationFormat>
  <Paragraphs>2</Paragraphs>
  <Slides>19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Jerry Lee Lewis – Great Balls of Fire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 </cp:lastModifiedBy>
  <cp:revision>7</cp:revision>
  <dcterms:created xsi:type="dcterms:W3CDTF">2012-11-26T22:21:09Z</dcterms:created>
  <dcterms:modified xsi:type="dcterms:W3CDTF">2012-11-27T00:50:31Z</dcterms:modified>
</cp:coreProperties>
</file>